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60" r:id="rId5"/>
    <p:sldId id="263" r:id="rId6"/>
    <p:sldId id="280" r:id="rId7"/>
    <p:sldId id="267" r:id="rId8"/>
    <p:sldId id="283" r:id="rId9"/>
    <p:sldId id="264" r:id="rId10"/>
    <p:sldId id="282" r:id="rId11"/>
    <p:sldId id="265" r:id="rId12"/>
    <p:sldId id="276" r:id="rId13"/>
    <p:sldId id="278" r:id="rId14"/>
    <p:sldId id="270" r:id="rId15"/>
    <p:sldId id="269" r:id="rId16"/>
    <p:sldId id="277" r:id="rId17"/>
    <p:sldId id="266" r:id="rId18"/>
    <p:sldId id="268" r:id="rId19"/>
    <p:sldId id="284" r:id="rId20"/>
    <p:sldId id="262" r:id="rId21"/>
    <p:sldId id="286" r:id="rId22"/>
    <p:sldId id="274" r:id="rId23"/>
    <p:sldId id="275" r:id="rId24"/>
    <p:sldId id="285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C0D3E-7CE4-4043-BE9D-9FDE77B4D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D5836-83C2-407F-A368-F00DC8F1C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4D07A-E374-4F85-A0E9-AFCC2BD41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12BBD-9B81-444B-AD60-5021ADA38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B4BDE-0DF3-4AA0-8922-37D6D5345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11CFC-1F37-45F3-BCBE-8304C91BB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9C871-BA8C-4621-AE5E-1C7998C41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97E3E-FA7A-438C-A12A-F3E5D75A31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F003A-CE17-42D6-AEE1-36F747626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C459A-34CF-4677-92BC-30C33F4BF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6B0D7-5B54-4C8F-B760-8A9FB5DF7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Tm="14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CC35A8A8-EFFE-4AA0-88A7-DB2C3BBE7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14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jvworldwide.com/node/47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457201"/>
            <a:ext cx="7772400" cy="1295399"/>
          </a:xfrm>
        </p:spPr>
        <p:txBody>
          <a:bodyPr/>
          <a:lstStyle/>
          <a:p>
            <a:pPr eaLnBrk="1" hangingPunct="1"/>
            <a:r>
              <a:rPr lang="en-US" sz="6000" dirty="0" smtClean="0">
                <a:latin typeface="Georgia" pitchFamily="18" charset="0"/>
              </a:rPr>
              <a:t>Vincent Van Gogh</a:t>
            </a: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5715000"/>
            <a:ext cx="6400800" cy="762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Georgia" pitchFamily="18" charset="0"/>
              </a:rPr>
              <a:t>1853-1890</a:t>
            </a:r>
          </a:p>
        </p:txBody>
      </p:sp>
      <p:pic>
        <p:nvPicPr>
          <p:cNvPr id="29698" name="Picture 2" descr="Vincent van Gogh's Self-Portrait Pain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0126" y="1524000"/>
            <a:ext cx="3150000" cy="4267200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vincent_van_gogh_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49911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0138" y="533400"/>
            <a:ext cx="44037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Vincent_Van_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81000"/>
            <a:ext cx="41546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van_gogh_bandag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3276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VanGogh-SelfPortraitMo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57200"/>
            <a:ext cx="4802188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SueBond-13VanGoghSelfP-St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81000"/>
            <a:ext cx="46593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van_gogh_gach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57200"/>
            <a:ext cx="43354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20060401073643!Vincent_Willem_van_Gogh_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4675"/>
            <a:ext cx="7924800" cy="549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MyRoom_1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96875"/>
            <a:ext cx="79248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vincent_van_gogh_gallery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"/>
            <a:ext cx="4318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VanGogh_Van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533400"/>
            <a:ext cx="4457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Vincent Van Gogh:  Vase with Twelve Sunflowers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28600"/>
            <a:ext cx="5061426" cy="6410250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z.about.com/d/painting/1/0/Q/T/1/SueBond-19VanGoghSunflow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69515"/>
            <a:ext cx="4724400" cy="6232717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Vincent-Van-Gogh-Sunflower-152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95400"/>
            <a:ext cx="5410200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gogh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0"/>
            <a:ext cx="6858000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Vincent van Gogh's Two Cut Sunflowers Pain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762000"/>
            <a:ext cx="7143750" cy="5076826"/>
          </a:xfrm>
          <a:prstGeom prst="rect">
            <a:avLst/>
          </a:prstGeom>
          <a:noFill/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van_gogh-starry-nigh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23888"/>
            <a:ext cx="68580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sptlt070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38150"/>
            <a:ext cx="7391400" cy="580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gog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0613" y="304800"/>
            <a:ext cx="46609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460px-Vincent_van_Gogh_-_Road_with_Cypress_and_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533400"/>
            <a:ext cx="40878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olivetreeswithyellowskyandsu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579438"/>
            <a:ext cx="6705600" cy="533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736px-Vincent_van_Gogh_(1853-1890)_-_The_Olive_Trees_(1889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14400"/>
            <a:ext cx="5662613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(vangogh)-iri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709613"/>
            <a:ext cx="65532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</Words>
  <Application>Microsoft Office PowerPoint</Application>
  <PresentationFormat>On-screen Show (4:3)</PresentationFormat>
  <Paragraphs>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Design</vt:lpstr>
      <vt:lpstr>Vincent Van Gogh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Fort Zumwalt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Vincent Van Gogh</dc:title>
  <dc:subject>Art </dc:subject>
  <dc:creator>Nicole Seibert</dc:creator>
  <cp:lastModifiedBy>Sam</cp:lastModifiedBy>
  <cp:revision>16</cp:revision>
  <dcterms:created xsi:type="dcterms:W3CDTF">2007-11-05T20:19:36Z</dcterms:created>
  <dcterms:modified xsi:type="dcterms:W3CDTF">2011-11-29T01:09:23Z</dcterms:modified>
</cp:coreProperties>
</file>